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20"/>
  </p:notesMasterIdLst>
  <p:handoutMasterIdLst>
    <p:handoutMasterId r:id="rId21"/>
  </p:handoutMasterIdLst>
  <p:sldIdLst>
    <p:sldId id="393" r:id="rId6"/>
    <p:sldId id="43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434" r:id="rId18"/>
    <p:sldId id="3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E6"/>
    <a:srgbClr val="A100FF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3FC9ECD3-B1BF-462D-A767-1F2AB4A95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71F02D6A-F6E3-41CF-A12B-9E4D263A1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468" name="Header Placeholder 3">
            <a:extLst>
              <a:ext uri="{FF2B5EF4-FFF2-40B4-BE49-F238E27FC236}">
                <a16:creationId xmlns:a16="http://schemas.microsoft.com/office/drawing/2014/main" id="{37832D85-8C0F-4534-939A-6D0F66940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62469" name="Date Placeholder 4">
            <a:extLst>
              <a:ext uri="{FF2B5EF4-FFF2-40B4-BE49-F238E27FC236}">
                <a16:creationId xmlns:a16="http://schemas.microsoft.com/office/drawing/2014/main" id="{303CDD0C-C955-4E24-A4C3-7ED95E15C2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62470" name="Footer Placeholder 5">
            <a:extLst>
              <a:ext uri="{FF2B5EF4-FFF2-40B4-BE49-F238E27FC236}">
                <a16:creationId xmlns:a16="http://schemas.microsoft.com/office/drawing/2014/main" id="{963317A0-74C7-4A4A-BB3A-B4372A7C50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62471" name="Slide Number Placeholder 6">
            <a:extLst>
              <a:ext uri="{FF2B5EF4-FFF2-40B4-BE49-F238E27FC236}">
                <a16:creationId xmlns:a16="http://schemas.microsoft.com/office/drawing/2014/main" id="{5DA66BC2-EC25-4521-BFD8-E0F72FD49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FA2ABB-FE9D-4D3D-B970-51D7AEEFE59A}" type="slidenum">
              <a:rPr lang="en-US" altLang="en-US" sz="1000"/>
              <a:pPr/>
              <a:t>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E0633330-7010-4C81-ACBA-5D406D70DF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77755677-63EC-4546-AE92-E881FE025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0900" name="Header Placeholder 3">
            <a:extLst>
              <a:ext uri="{FF2B5EF4-FFF2-40B4-BE49-F238E27FC236}">
                <a16:creationId xmlns:a16="http://schemas.microsoft.com/office/drawing/2014/main" id="{E42D862B-794D-4FB7-BD29-CF583BB5C1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80901" name="Date Placeholder 4">
            <a:extLst>
              <a:ext uri="{FF2B5EF4-FFF2-40B4-BE49-F238E27FC236}">
                <a16:creationId xmlns:a16="http://schemas.microsoft.com/office/drawing/2014/main" id="{E8E6C7F5-5E96-44D3-87D5-826E282B8F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80902" name="Footer Placeholder 5">
            <a:extLst>
              <a:ext uri="{FF2B5EF4-FFF2-40B4-BE49-F238E27FC236}">
                <a16:creationId xmlns:a16="http://schemas.microsoft.com/office/drawing/2014/main" id="{56CE710B-A807-436E-96A3-C3913C769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80903" name="Slide Number Placeholder 6">
            <a:extLst>
              <a:ext uri="{FF2B5EF4-FFF2-40B4-BE49-F238E27FC236}">
                <a16:creationId xmlns:a16="http://schemas.microsoft.com/office/drawing/2014/main" id="{78A6B068-A842-4FCF-BD0B-ED94DF418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49CC25-3383-42D8-911A-DBF580DCE47D}" type="slidenum">
              <a:rPr lang="en-US" altLang="en-US" sz="1000"/>
              <a:pPr/>
              <a:t>12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C275ECA-24AA-44FA-A986-E5BE7DF92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E8CE95C-CE33-4FC8-AC6D-6D3FD718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CC7D29A-5D55-4016-A76A-90CC2C35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77390-9B64-4F03-9461-1F2810E897D4}" type="slidenum">
              <a:rPr lang="en-US" altLang="en-US" sz="1000" smtClean="0">
                <a:cs typeface="Arial" panose="020B0604020202020204" pitchFamily="34" charset="0"/>
              </a:rPr>
              <a:pPr/>
              <a:t>13</a:t>
            </a:fld>
            <a:endParaRPr lang="en-US" altLang="en-US" sz="1000">
              <a:cs typeface="Arial" panose="020B0604020202020204" pitchFamily="34" charset="0"/>
            </a:endParaRPr>
          </a:p>
        </p:txBody>
      </p:sp>
      <p:sp>
        <p:nvSpPr>
          <p:cNvPr id="68613" name="Date Placeholder 5">
            <a:extLst>
              <a:ext uri="{FF2B5EF4-FFF2-40B4-BE49-F238E27FC236}">
                <a16:creationId xmlns:a16="http://schemas.microsoft.com/office/drawing/2014/main" id="{102E1E14-4B2B-4D45-BF63-6DD3DCE82D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59263" y="0"/>
            <a:ext cx="2597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ADF_2.0_Testing_M02_Intro_to_SDLC.pptx</a:t>
            </a:r>
          </a:p>
        </p:txBody>
      </p:sp>
      <p:sp>
        <p:nvSpPr>
          <p:cNvPr id="68614" name="Header Placeholder 4">
            <a:extLst>
              <a:ext uri="{FF2B5EF4-FFF2-40B4-BE49-F238E27FC236}">
                <a16:creationId xmlns:a16="http://schemas.microsoft.com/office/drawing/2014/main" id="{D41F1ED1-7B9E-43F2-B528-47A73197334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38846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Application Delivery Fundamentals (ADF) 2.0: Testing</a:t>
            </a:r>
          </a:p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Module 02: Introduction to Software Development Life Cycle (SDLC)</a:t>
            </a:r>
          </a:p>
        </p:txBody>
      </p:sp>
      <p:sp>
        <p:nvSpPr>
          <p:cNvPr id="68615" name="Footer Placeholder 5">
            <a:extLst>
              <a:ext uri="{FF2B5EF4-FFF2-40B4-BE49-F238E27FC236}">
                <a16:creationId xmlns:a16="http://schemas.microsoft.com/office/drawing/2014/main" id="{661A5334-DBCC-49B6-8D7A-B3C8E6C3A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321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Copyright © 2013 Accenture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ECF85588-D6F3-4589-A2E2-45DD66DED8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88174FBE-FC15-4B9F-A5D7-A88BFC826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4516" name="Header Placeholder 3">
            <a:extLst>
              <a:ext uri="{FF2B5EF4-FFF2-40B4-BE49-F238E27FC236}">
                <a16:creationId xmlns:a16="http://schemas.microsoft.com/office/drawing/2014/main" id="{0FD9FB6B-82E6-4D14-A5FA-5E167693D5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64517" name="Date Placeholder 4">
            <a:extLst>
              <a:ext uri="{FF2B5EF4-FFF2-40B4-BE49-F238E27FC236}">
                <a16:creationId xmlns:a16="http://schemas.microsoft.com/office/drawing/2014/main" id="{53D5F028-FB9F-4D4A-87FD-BABFF438A7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64518" name="Footer Placeholder 5">
            <a:extLst>
              <a:ext uri="{FF2B5EF4-FFF2-40B4-BE49-F238E27FC236}">
                <a16:creationId xmlns:a16="http://schemas.microsoft.com/office/drawing/2014/main" id="{4CB2153A-55A2-4D84-9B8F-2753471A87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64519" name="Slide Number Placeholder 6">
            <a:extLst>
              <a:ext uri="{FF2B5EF4-FFF2-40B4-BE49-F238E27FC236}">
                <a16:creationId xmlns:a16="http://schemas.microsoft.com/office/drawing/2014/main" id="{999B7988-B11A-4EC1-9D6E-C9CF3FB3D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C8627C-D405-4CB0-BEC7-279A4906C8A6}" type="slidenum">
              <a:rPr lang="en-US" altLang="en-US" sz="1000"/>
              <a:pPr/>
              <a:t>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91C947A3-63B4-4611-B81D-58819FEB34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FF0F4A47-4088-4008-A5FD-09F882B8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https://hostIp:4040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Web UI is application specific.</a:t>
            </a:r>
          </a:p>
        </p:txBody>
      </p:sp>
      <p:sp>
        <p:nvSpPr>
          <p:cNvPr id="66564" name="Header Placeholder 3">
            <a:extLst>
              <a:ext uri="{FF2B5EF4-FFF2-40B4-BE49-F238E27FC236}">
                <a16:creationId xmlns:a16="http://schemas.microsoft.com/office/drawing/2014/main" id="{6E09ADAF-E11D-4E0E-A6C8-F9E48720A7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66565" name="Date Placeholder 4">
            <a:extLst>
              <a:ext uri="{FF2B5EF4-FFF2-40B4-BE49-F238E27FC236}">
                <a16:creationId xmlns:a16="http://schemas.microsoft.com/office/drawing/2014/main" id="{D9D677D3-FFBF-4388-8424-541B34E32F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66566" name="Footer Placeholder 5">
            <a:extLst>
              <a:ext uri="{FF2B5EF4-FFF2-40B4-BE49-F238E27FC236}">
                <a16:creationId xmlns:a16="http://schemas.microsoft.com/office/drawing/2014/main" id="{343B117C-ED7D-4F66-9E80-19EE3BEB4E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66567" name="Slide Number Placeholder 6">
            <a:extLst>
              <a:ext uri="{FF2B5EF4-FFF2-40B4-BE49-F238E27FC236}">
                <a16:creationId xmlns:a16="http://schemas.microsoft.com/office/drawing/2014/main" id="{66ED5335-1D32-4F55-90D6-A09C80E0C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BC507-4B14-4C45-B77E-39ED05E30EFE}" type="slidenum">
              <a:rPr lang="en-US" altLang="en-US" sz="1000"/>
              <a:pPr/>
              <a:t>5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5E7B382-93C8-4377-865F-6D9D15532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A91ED131-1B5A-40A7-927F-6D859859B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https://hostIp:4040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Web UI is application specific.</a:t>
            </a:r>
          </a:p>
        </p:txBody>
      </p:sp>
      <p:sp>
        <p:nvSpPr>
          <p:cNvPr id="68612" name="Header Placeholder 3">
            <a:extLst>
              <a:ext uri="{FF2B5EF4-FFF2-40B4-BE49-F238E27FC236}">
                <a16:creationId xmlns:a16="http://schemas.microsoft.com/office/drawing/2014/main" id="{F0D37A74-6B86-4849-A186-D2037BDB18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68613" name="Date Placeholder 4">
            <a:extLst>
              <a:ext uri="{FF2B5EF4-FFF2-40B4-BE49-F238E27FC236}">
                <a16:creationId xmlns:a16="http://schemas.microsoft.com/office/drawing/2014/main" id="{042FBA49-B0FB-4760-8397-125CAA4361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68614" name="Footer Placeholder 5">
            <a:extLst>
              <a:ext uri="{FF2B5EF4-FFF2-40B4-BE49-F238E27FC236}">
                <a16:creationId xmlns:a16="http://schemas.microsoft.com/office/drawing/2014/main" id="{D1E22B90-FB46-4071-9C88-2BDA1F1564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68615" name="Slide Number Placeholder 6">
            <a:extLst>
              <a:ext uri="{FF2B5EF4-FFF2-40B4-BE49-F238E27FC236}">
                <a16:creationId xmlns:a16="http://schemas.microsoft.com/office/drawing/2014/main" id="{A31AE6E7-5C8A-4BCD-95FD-4096CED02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D0E4F6-0631-47BB-8C8D-1BDD2CA3D616}" type="slidenum">
              <a:rPr lang="en-US" altLang="en-US" sz="1000"/>
              <a:pPr/>
              <a:t>6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>
            <a:extLst>
              <a:ext uri="{FF2B5EF4-FFF2-40B4-BE49-F238E27FC236}">
                <a16:creationId xmlns:a16="http://schemas.microsoft.com/office/drawing/2014/main" id="{0827207E-8AB7-4ADB-BB7C-BC1AE83ADA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85F2923-3399-4E1C-AFA3-1903B8F36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0660" name="Header Placeholder 3">
            <a:extLst>
              <a:ext uri="{FF2B5EF4-FFF2-40B4-BE49-F238E27FC236}">
                <a16:creationId xmlns:a16="http://schemas.microsoft.com/office/drawing/2014/main" id="{50C71528-B0A5-4EA7-B3AB-84B3225D4E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70661" name="Date Placeholder 4">
            <a:extLst>
              <a:ext uri="{FF2B5EF4-FFF2-40B4-BE49-F238E27FC236}">
                <a16:creationId xmlns:a16="http://schemas.microsoft.com/office/drawing/2014/main" id="{8C9FE6BC-1D91-4925-845E-A5FDE98790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70662" name="Footer Placeholder 5">
            <a:extLst>
              <a:ext uri="{FF2B5EF4-FFF2-40B4-BE49-F238E27FC236}">
                <a16:creationId xmlns:a16="http://schemas.microsoft.com/office/drawing/2014/main" id="{FE5EAD53-B1D1-4EA6-8888-CBC55D5870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70663" name="Slide Number Placeholder 6">
            <a:extLst>
              <a:ext uri="{FF2B5EF4-FFF2-40B4-BE49-F238E27FC236}">
                <a16:creationId xmlns:a16="http://schemas.microsoft.com/office/drawing/2014/main" id="{1FBBCC73-FF82-4EC9-B75B-730BB8B04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22C680-6871-4781-A487-BB749EBFDACB}" type="slidenum">
              <a:rPr lang="en-US" altLang="en-US" sz="1000"/>
              <a:pPr/>
              <a:t>7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A2B733AC-BD16-4D7B-B1AE-BF195B1167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18FE3154-8692-4329-8599-73B8203C9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708" name="Header Placeholder 3">
            <a:extLst>
              <a:ext uri="{FF2B5EF4-FFF2-40B4-BE49-F238E27FC236}">
                <a16:creationId xmlns:a16="http://schemas.microsoft.com/office/drawing/2014/main" id="{63901362-CC26-4DE8-B2D1-C674C05AFC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72709" name="Date Placeholder 4">
            <a:extLst>
              <a:ext uri="{FF2B5EF4-FFF2-40B4-BE49-F238E27FC236}">
                <a16:creationId xmlns:a16="http://schemas.microsoft.com/office/drawing/2014/main" id="{4FAD82A0-F168-4E68-A318-9D70E91302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72710" name="Footer Placeholder 5">
            <a:extLst>
              <a:ext uri="{FF2B5EF4-FFF2-40B4-BE49-F238E27FC236}">
                <a16:creationId xmlns:a16="http://schemas.microsoft.com/office/drawing/2014/main" id="{E8A38790-DE85-4B55-8F49-CA356121B1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72711" name="Slide Number Placeholder 6">
            <a:extLst>
              <a:ext uri="{FF2B5EF4-FFF2-40B4-BE49-F238E27FC236}">
                <a16:creationId xmlns:a16="http://schemas.microsoft.com/office/drawing/2014/main" id="{C19A189F-BEB4-4075-A912-42BAFCB4A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FE1B3B-A076-4E04-A9B8-FA760B292A33}" type="slidenum">
              <a:rPr lang="en-US" altLang="en-US" sz="1000"/>
              <a:pPr/>
              <a:t>8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4B899CA6-B5F4-43A4-AE29-43E2D77638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F1E25DC8-76A9-478B-ADEE-EAC9F8258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756" name="Header Placeholder 3">
            <a:extLst>
              <a:ext uri="{FF2B5EF4-FFF2-40B4-BE49-F238E27FC236}">
                <a16:creationId xmlns:a16="http://schemas.microsoft.com/office/drawing/2014/main" id="{6C7C6550-1CF9-46FC-8619-915BBF9CB2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74757" name="Date Placeholder 4">
            <a:extLst>
              <a:ext uri="{FF2B5EF4-FFF2-40B4-BE49-F238E27FC236}">
                <a16:creationId xmlns:a16="http://schemas.microsoft.com/office/drawing/2014/main" id="{E588D900-EC13-4886-AFF2-6B5471FCD8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74758" name="Footer Placeholder 5">
            <a:extLst>
              <a:ext uri="{FF2B5EF4-FFF2-40B4-BE49-F238E27FC236}">
                <a16:creationId xmlns:a16="http://schemas.microsoft.com/office/drawing/2014/main" id="{177BCE5C-CE98-459F-8EA4-AF4CC9FE2E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74759" name="Slide Number Placeholder 6">
            <a:extLst>
              <a:ext uri="{FF2B5EF4-FFF2-40B4-BE49-F238E27FC236}">
                <a16:creationId xmlns:a16="http://schemas.microsoft.com/office/drawing/2014/main" id="{296ACCDA-9CA1-4BD3-B42F-F0C31894B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8CB602-EFCB-4D2A-8E73-A167553156D8}" type="slidenum">
              <a:rPr lang="en-US" altLang="en-US" sz="1000"/>
              <a:pPr/>
              <a:t>9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C19D812A-6AB3-47D6-B2E7-6FC7B6A0CD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DD80BA68-4415-4F7A-9AA3-E2E82C62F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6804" name="Header Placeholder 3">
            <a:extLst>
              <a:ext uri="{FF2B5EF4-FFF2-40B4-BE49-F238E27FC236}">
                <a16:creationId xmlns:a16="http://schemas.microsoft.com/office/drawing/2014/main" id="{F0EDAE52-3896-401B-B38B-CD82A7B03A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76805" name="Date Placeholder 4">
            <a:extLst>
              <a:ext uri="{FF2B5EF4-FFF2-40B4-BE49-F238E27FC236}">
                <a16:creationId xmlns:a16="http://schemas.microsoft.com/office/drawing/2014/main" id="{AFC18B2F-3569-4EA3-B61D-CDD840919A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76806" name="Footer Placeholder 5">
            <a:extLst>
              <a:ext uri="{FF2B5EF4-FFF2-40B4-BE49-F238E27FC236}">
                <a16:creationId xmlns:a16="http://schemas.microsoft.com/office/drawing/2014/main" id="{39A02EAA-506E-4211-BDAD-B7B6E95025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76807" name="Slide Number Placeholder 6">
            <a:extLst>
              <a:ext uri="{FF2B5EF4-FFF2-40B4-BE49-F238E27FC236}">
                <a16:creationId xmlns:a16="http://schemas.microsoft.com/office/drawing/2014/main" id="{902F242A-E727-4362-BADA-17959F8B9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30EE21-E335-4FEF-AC60-B0088FFC12BF}" type="slidenum">
              <a:rPr lang="en-US" altLang="en-US" sz="1000"/>
              <a:pPr/>
              <a:t>10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F1EEFC64-CDDD-46A3-BD22-C9C97A2CA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A107B222-9E7F-42F2-AFF4-445AC4F4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8852" name="Header Placeholder 3">
            <a:extLst>
              <a:ext uri="{FF2B5EF4-FFF2-40B4-BE49-F238E27FC236}">
                <a16:creationId xmlns:a16="http://schemas.microsoft.com/office/drawing/2014/main" id="{CEE88656-F045-4A79-92FC-627F3BE47A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78853" name="Date Placeholder 4">
            <a:extLst>
              <a:ext uri="{FF2B5EF4-FFF2-40B4-BE49-F238E27FC236}">
                <a16:creationId xmlns:a16="http://schemas.microsoft.com/office/drawing/2014/main" id="{0A4A9A04-032D-4835-9672-AF4721D247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78854" name="Footer Placeholder 5">
            <a:extLst>
              <a:ext uri="{FF2B5EF4-FFF2-40B4-BE49-F238E27FC236}">
                <a16:creationId xmlns:a16="http://schemas.microsoft.com/office/drawing/2014/main" id="{13C2F541-C365-488E-8CAF-57A0003C6E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78855" name="Slide Number Placeholder 6">
            <a:extLst>
              <a:ext uri="{FF2B5EF4-FFF2-40B4-BE49-F238E27FC236}">
                <a16:creationId xmlns:a16="http://schemas.microsoft.com/office/drawing/2014/main" id="{D87AA13B-F70F-434D-9D21-41838985F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0AD9FD-0719-48B4-BEBE-61561567CDAC}" type="slidenum">
              <a:rPr lang="en-US" altLang="en-US" sz="1000"/>
              <a:pPr/>
              <a:t>11</a:t>
            </a:fld>
            <a:endParaRPr lang="en-US" altLang="en-US"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13239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49349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unit,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43D7-DA4A-415E-BB78-0121BAEA7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00358-86B9-4F9A-969F-011BB16D0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5EA69-52EA-43FB-B6FF-A38CDF6D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C5B35-EFD8-435A-9D87-A74574EAA63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18A43-09DE-45A0-99EE-759B8B88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C3433-51DE-45DA-A3C7-37527E41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A4B29-A420-4812-AB20-E53E7F6EE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79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36CE09-917E-43DB-A658-CE7F72D4CCE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  <a:p>
            <a:fld id="{BF686A9F-38E0-419A-ADB2-9F170DD1A3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705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123583599.jpg">
            <a:extLst>
              <a:ext uri="{FF2B5EF4-FFF2-40B4-BE49-F238E27FC236}">
                <a16:creationId xmlns:a16="http://schemas.microsoft.com/office/drawing/2014/main" id="{7BD70BD9-94FF-43C4-AE99-DEEA71B6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3" y="359083"/>
            <a:ext cx="10970684" cy="605012"/>
          </a:xfrm>
        </p:spPr>
        <p:txBody>
          <a:bodyPr lIns="0" rIns="0"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7988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67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  <p:sldLayoutId id="2147483769" r:id="rId25"/>
    <p:sldLayoutId id="2147483770" r:id="rId26"/>
    <p:sldLayoutId id="2147483771" r:id="rId27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54" y="2580777"/>
            <a:ext cx="5950190" cy="2910930"/>
          </a:xfrm>
        </p:spPr>
        <p:txBody>
          <a:bodyPr/>
          <a:lstStyle/>
          <a:p>
            <a:r>
              <a:rPr lang="en-US" dirty="0"/>
              <a:t>Spark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8911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9FB7-7982-4D7D-9842-4E196180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 Cluster Setup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8C303E-2067-4E9D-8818-3F2E1AD735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0B1606-87CA-49C4-ABBF-A01E8F53505D}"/>
              </a:ext>
            </a:extLst>
          </p:cNvPr>
          <p:cNvSpPr txBox="1">
            <a:spLocks/>
          </p:cNvSpPr>
          <p:nvPr/>
        </p:nvSpPr>
        <p:spPr bwMode="auto">
          <a:xfrm>
            <a:off x="2819400" y="2475885"/>
            <a:ext cx="6324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en-US" sz="2400" kern="1200" spc="-133">
                <a:solidFill>
                  <a:srgbClr val="0D0D0D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326A94"/>
                </a:solidFill>
                <a:latin typeface="Arial Black" panose="020B0A04020102020204" pitchFamily="34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326A94"/>
                </a:solidFill>
                <a:latin typeface="Arial Black" panose="020B0A04020102020204" pitchFamily="34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326A94"/>
                </a:solidFill>
                <a:latin typeface="Arial Black" panose="020B0A04020102020204" pitchFamily="34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326A94"/>
                </a:solidFill>
                <a:latin typeface="Arial Black" panose="020B0A04020102020204" pitchFamily="34" charset="0"/>
              </a:defRPr>
            </a:lvl5pPr>
            <a:lvl6pPr marL="457189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Arial" panose="020B0604020202020204" pitchFamily="34" charset="0"/>
              </a:defRPr>
            </a:lvl6pPr>
            <a:lvl7pPr marL="914377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Arial" panose="020B0604020202020204" pitchFamily="34" charset="0"/>
              </a:defRPr>
            </a:lvl7pPr>
            <a:lvl8pPr marL="1371566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Arial" panose="020B0604020202020204" pitchFamily="34" charset="0"/>
              </a:defRPr>
            </a:lvl8pPr>
            <a:lvl9pPr marL="1828754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Pseudo distributed mode cluster setup</a:t>
            </a:r>
          </a:p>
        </p:txBody>
      </p:sp>
    </p:spTree>
    <p:extLst>
      <p:ext uri="{BB962C8B-B14F-4D97-AF65-F5344CB8AC3E}">
        <p14:creationId xmlns:p14="http://schemas.microsoft.com/office/powerpoint/2010/main" val="114143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3BED-E38B-4F05-9998-BE7590D5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Spark Shell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ED1C04-1168-43A8-BC9C-77C09BA50452}"/>
              </a:ext>
            </a:extLst>
          </p:cNvPr>
          <p:cNvSpPr/>
          <p:nvPr/>
        </p:nvSpPr>
        <p:spPr>
          <a:xfrm>
            <a:off x="380999" y="983255"/>
            <a:ext cx="103742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interactive shell for data exploration and testing (REPL).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Spark Shell, type spark-shell command as shown below.</a:t>
            </a:r>
          </a:p>
          <a:p>
            <a:pPr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REPL (Read/Evaluate/Print Loop)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D64A1-26E3-2639-F07E-0E24F464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86" y="2004359"/>
            <a:ext cx="3267174" cy="288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04D7C-C49B-1A96-5978-D35FECC9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76" y="2007588"/>
            <a:ext cx="3267174" cy="2356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AB6053-5376-A69E-5F47-CDCEE5A4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678" y="2013465"/>
            <a:ext cx="3688265" cy="235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C6E61A-C6BE-988B-9186-4B79500C4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529237"/>
            <a:ext cx="2238336" cy="15188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17739D-9977-0409-3CA8-8A328AB7B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99" y="4129673"/>
            <a:ext cx="6706117" cy="22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8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C5CE-65A7-48AA-8556-745F6024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Spark 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2984A1-FC83-46DC-80F2-4F6B16698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dirty="0"/>
          </a:p>
          <a:p>
            <a:pPr marL="0" indent="0"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C1508-543A-4CA0-A4FD-37EF81A31D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high level, every Spark application requires Spark Context.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Context is entry point to the Spark API.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program communicates with Spark through Spark Context.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F85BF-8BEB-3AA7-83F7-AE9C53AE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00" y="2941369"/>
            <a:ext cx="6053530" cy="25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4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Placeholder 1">
            <a:extLst>
              <a:ext uri="{FF2B5EF4-FFF2-40B4-BE49-F238E27FC236}">
                <a16:creationId xmlns:a16="http://schemas.microsoft.com/office/drawing/2014/main" id="{C7865D32-D53B-463F-9CB1-B4A1CE57C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Questions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364F5B-36C4-4176-A534-1E24EC77F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Architecture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Spark Cluster setup – Pseudo distributed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Spark 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Spark Context</a:t>
            </a:r>
          </a:p>
        </p:txBody>
      </p:sp>
    </p:spTree>
    <p:extLst>
      <p:ext uri="{BB962C8B-B14F-4D97-AF65-F5344CB8AC3E}">
        <p14:creationId xmlns:p14="http://schemas.microsoft.com/office/powerpoint/2010/main" val="341007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0991-4953-4AB4-A892-A9F983F2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F23F5-3DBB-486E-A60A-BBA6945D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Master/Slave architecture with cluster manager and two daemons.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Daemons are: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– Master/ Driver Process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 – Slave Process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50000"/>
              <a:defRPr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dirty="0"/>
          </a:p>
          <a:p>
            <a:endParaRPr lang="en-US" dirty="0"/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C7FF8E1B-D057-4911-AE59-C07E93238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971800"/>
            <a:ext cx="5715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454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72C5-EA71-4777-9837-8B0BFD2D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83D86-0D45-44F9-8402-0EAA76D86A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spark cluster has single coordinator called driver and many distributed workers.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communicate with large number of distributed workers called executors.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Manager is responsible for scheduling and allocating  resources to a Spark Job.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95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7096-A17F-45D1-AC5F-D4CA4E5A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 Overview - Role of Driver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83ED7-AAA3-4EDC-902C-557404E3F7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driver program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 point of the Spark Shell (Scala, Python, and R).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application main () function 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place where Spark Context is created.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job, negotiating with the cluster manager.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Converting a user application into smaller execution units i.e. tasks. 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access running spark application information through  default Web UI at port 4040.</a:t>
            </a:r>
          </a:p>
          <a:p>
            <a:pPr algn="just">
              <a:buSzPct val="50000"/>
              <a:defRPr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7096-A17F-45D1-AC5F-D4CA4E5A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 Overview - Role of Driver</a:t>
            </a:r>
          </a:p>
        </p:txBody>
      </p:sp>
      <p:sp>
        <p:nvSpPr>
          <p:cNvPr id="67587" name="Content Placeholder 4">
            <a:extLst>
              <a:ext uri="{FF2B5EF4-FFF2-40B4-BE49-F238E27FC236}">
                <a16:creationId xmlns:a16="http://schemas.microsoft.com/office/drawing/2014/main" id="{0CFD5113-2236-4B07-8EB9-9DB49FE04F3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r>
              <a:rPr lang="en-I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Spark shell application UI.</a:t>
            </a:r>
          </a:p>
        </p:txBody>
      </p:sp>
      <p:pic>
        <p:nvPicPr>
          <p:cNvPr id="67588" name="Picture 2">
            <a:extLst>
              <a:ext uri="{FF2B5EF4-FFF2-40B4-BE49-F238E27FC236}">
                <a16:creationId xmlns:a16="http://schemas.microsoft.com/office/drawing/2014/main" id="{859BBBD5-A586-42B0-B178-441C67521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3" y="2468564"/>
            <a:ext cx="83058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175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8938-4124-4C01-8124-2459C3EB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 Overview - Role of Executors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1A5D9-4180-4F04-97EE-76E301A65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agent.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Executing tasks. 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Performing data processing.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from and Writing data to external sources.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computation results data in-memory, cache or disk.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Interacting with the storage systems.</a:t>
            </a:r>
          </a:p>
          <a:p>
            <a:pPr>
              <a:defRPr/>
            </a:pPr>
            <a:endParaRPr lang="en-IN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4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46DF-5D3E-4436-B2EB-8072E804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 Overview - Role of Cluster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D7E34-F772-445A-BEA8-81208AD56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external service.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acquiring resources and allocating them to a spark application.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and deallocation of various physical resources such as CPU, memory, etc..,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2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864A-3246-4307-979B-C290462F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 Overview - Role of Cluster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ABA58-96F2-4002-9E26-859A7A5D3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>
              <a:buSzPct val="50000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types of cluster managers: 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Standalone Cluster Manager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YARN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Mesos</a:t>
            </a:r>
          </a:p>
          <a:p>
            <a:endParaRPr lang="en-US" dirty="0"/>
          </a:p>
        </p:txBody>
      </p:sp>
      <p:grpSp>
        <p:nvGrpSpPr>
          <p:cNvPr id="73732" name="Group 22">
            <a:extLst>
              <a:ext uri="{FF2B5EF4-FFF2-40B4-BE49-F238E27FC236}">
                <a16:creationId xmlns:a16="http://schemas.microsoft.com/office/drawing/2014/main" id="{E3E2C7DE-5FC7-44DE-8473-B39F07359857}"/>
              </a:ext>
            </a:extLst>
          </p:cNvPr>
          <p:cNvGrpSpPr>
            <a:grpSpLocks/>
          </p:cNvGrpSpPr>
          <p:nvPr/>
        </p:nvGrpSpPr>
        <p:grpSpPr bwMode="auto">
          <a:xfrm>
            <a:off x="3565525" y="3757614"/>
            <a:ext cx="1398588" cy="1392237"/>
            <a:chOff x="3173680" y="4130138"/>
            <a:chExt cx="1398319" cy="13933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B6B2BA-2319-4C47-A71E-3C93ABB3380C}"/>
                </a:ext>
              </a:extLst>
            </p:cNvPr>
            <p:cNvSpPr/>
            <p:nvPr/>
          </p:nvSpPr>
          <p:spPr bwMode="auto">
            <a:xfrm>
              <a:off x="3173680" y="5065937"/>
              <a:ext cx="1398319" cy="45757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05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FS / HDFS / other storage system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DC0975-7DE1-4983-A54F-A2037532E05A}"/>
                </a:ext>
              </a:extLst>
            </p:cNvPr>
            <p:cNvSpPr/>
            <p:nvPr/>
          </p:nvSpPr>
          <p:spPr bwMode="auto">
            <a:xfrm>
              <a:off x="3173680" y="4130138"/>
              <a:ext cx="1398319" cy="83570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Spark</a:t>
              </a:r>
            </a:p>
          </p:txBody>
        </p:sp>
      </p:grpSp>
      <p:grpSp>
        <p:nvGrpSpPr>
          <p:cNvPr id="73733" name="Group 23">
            <a:extLst>
              <a:ext uri="{FF2B5EF4-FFF2-40B4-BE49-F238E27FC236}">
                <a16:creationId xmlns:a16="http://schemas.microsoft.com/office/drawing/2014/main" id="{B8106357-2F2F-48A8-941D-4ADCB7088AA8}"/>
              </a:ext>
            </a:extLst>
          </p:cNvPr>
          <p:cNvGrpSpPr>
            <a:grpSpLocks/>
          </p:cNvGrpSpPr>
          <p:nvPr/>
        </p:nvGrpSpPr>
        <p:grpSpPr bwMode="auto">
          <a:xfrm>
            <a:off x="5168900" y="3236914"/>
            <a:ext cx="1371600" cy="1908175"/>
            <a:chOff x="4724400" y="3617025"/>
            <a:chExt cx="1371600" cy="19064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470B3-BE1F-4F6D-AE2A-A39EC11A31DF}"/>
                </a:ext>
              </a:extLst>
            </p:cNvPr>
            <p:cNvSpPr/>
            <p:nvPr/>
          </p:nvSpPr>
          <p:spPr bwMode="auto">
            <a:xfrm>
              <a:off x="4724400" y="5066715"/>
              <a:ext cx="1371600" cy="456795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05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FS / HDFS/ other storage system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AC304C-E139-44DE-9CC4-9886AD57900E}"/>
                </a:ext>
              </a:extLst>
            </p:cNvPr>
            <p:cNvSpPr/>
            <p:nvPr/>
          </p:nvSpPr>
          <p:spPr bwMode="auto">
            <a:xfrm>
              <a:off x="4724400" y="3617025"/>
              <a:ext cx="1371600" cy="83587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Spark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5AD760-4ABF-4D76-BEC3-90F3E7DAFCFE}"/>
                </a:ext>
              </a:extLst>
            </p:cNvPr>
            <p:cNvSpPr/>
            <p:nvPr/>
          </p:nvSpPr>
          <p:spPr bwMode="auto">
            <a:xfrm>
              <a:off x="4724400" y="4548062"/>
              <a:ext cx="1371600" cy="4583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YARN</a:t>
              </a:r>
            </a:p>
          </p:txBody>
        </p:sp>
      </p:grpSp>
      <p:grpSp>
        <p:nvGrpSpPr>
          <p:cNvPr id="73734" name="Group 24">
            <a:extLst>
              <a:ext uri="{FF2B5EF4-FFF2-40B4-BE49-F238E27FC236}">
                <a16:creationId xmlns:a16="http://schemas.microsoft.com/office/drawing/2014/main" id="{59D6FD15-BEE6-42AB-AFC3-20E8778411B6}"/>
              </a:ext>
            </a:extLst>
          </p:cNvPr>
          <p:cNvGrpSpPr>
            <a:grpSpLocks/>
          </p:cNvGrpSpPr>
          <p:nvPr/>
        </p:nvGrpSpPr>
        <p:grpSpPr bwMode="auto">
          <a:xfrm>
            <a:off x="6827838" y="3208339"/>
            <a:ext cx="1371600" cy="1920875"/>
            <a:chOff x="6275119" y="3617025"/>
            <a:chExt cx="1371600" cy="19203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3E1E2E-10A0-4BBC-8201-C0902390B312}"/>
                </a:ext>
              </a:extLst>
            </p:cNvPr>
            <p:cNvSpPr/>
            <p:nvPr/>
          </p:nvSpPr>
          <p:spPr bwMode="auto">
            <a:xfrm>
              <a:off x="6275119" y="3617025"/>
              <a:ext cx="1371600" cy="83637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Spark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8179EA-0F7B-4B60-BE30-137075763DD0}"/>
                </a:ext>
              </a:extLst>
            </p:cNvPr>
            <p:cNvSpPr/>
            <p:nvPr/>
          </p:nvSpPr>
          <p:spPr bwMode="auto">
            <a:xfrm>
              <a:off x="6275119" y="4548627"/>
              <a:ext cx="1371600" cy="457073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MESOS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A6C5FF5-A04E-4994-B49A-00591B46004F}"/>
                </a:ext>
              </a:extLst>
            </p:cNvPr>
            <p:cNvSpPr/>
            <p:nvPr/>
          </p:nvSpPr>
          <p:spPr bwMode="auto">
            <a:xfrm>
              <a:off x="6275119" y="5080292"/>
              <a:ext cx="1371600" cy="45707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05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FS / HDFS/ other storage system</a:t>
              </a:r>
            </a:p>
          </p:txBody>
        </p:sp>
      </p:grpSp>
      <p:sp>
        <p:nvSpPr>
          <p:cNvPr id="73735" name="TextBox 25">
            <a:extLst>
              <a:ext uri="{FF2B5EF4-FFF2-40B4-BE49-F238E27FC236}">
                <a16:creationId xmlns:a16="http://schemas.microsoft.com/office/drawing/2014/main" id="{EAD4E7A7-B467-4753-932E-819216154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150" y="5311776"/>
            <a:ext cx="467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400" b="1"/>
              <a:t>Standalone          Hadoop YARN       Apache Mesos</a:t>
            </a:r>
          </a:p>
        </p:txBody>
      </p:sp>
    </p:spTree>
    <p:extLst>
      <p:ext uri="{BB962C8B-B14F-4D97-AF65-F5344CB8AC3E}">
        <p14:creationId xmlns:p14="http://schemas.microsoft.com/office/powerpoint/2010/main" val="1461036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7F44C44B1724A8E483E61CB911426" ma:contentTypeVersion="10" ma:contentTypeDescription="Create a new document." ma:contentTypeScope="" ma:versionID="2beac86c556cc7223e3d43b1bf57227e">
  <xsd:schema xmlns:xsd="http://www.w3.org/2001/XMLSchema" xmlns:xs="http://www.w3.org/2001/XMLSchema" xmlns:p="http://schemas.microsoft.com/office/2006/metadata/properties" xmlns:ns2="c0683136-72b5-46e5-b4dd-3902861e6373" xmlns:ns3="9dab7b6f-c0ca-4100-8908-944a9294f3cf" targetNamespace="http://schemas.microsoft.com/office/2006/metadata/properties" ma:root="true" ma:fieldsID="353ffbde67604d29b635495168b118db" ns2:_="" ns3:_="">
    <xsd:import namespace="c0683136-72b5-46e5-b4dd-3902861e6373"/>
    <xsd:import namespace="9dab7b6f-c0ca-4100-8908-944a9294f3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683136-72b5-46e5-b4dd-3902861e6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b7b6f-c0ca-4100-8908-944a9294f3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dab7b6f-c0ca-4100-8908-944a9294f3cf">
      <UserInfo>
        <DisplayName>Deshpande, Gauri M.</DisplayName>
        <AccountId>159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38F8BF-74A7-4D79-935A-D8EA4553B491}"/>
</file>

<file path=customXml/itemProps2.xml><?xml version="1.0" encoding="utf-8"?>
<ds:datastoreItem xmlns:ds="http://schemas.openxmlformats.org/officeDocument/2006/customXml" ds:itemID="{81EDFF0A-8904-42B6-AEB2-7C60372CB2F4}">
  <ds:schemaRefs>
    <ds:schemaRef ds:uri="http://schemas.microsoft.com/office/infopath/2007/PartnerControls"/>
    <ds:schemaRef ds:uri="6cbd076a-8c82-476d-a438-b0848148ede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e4b277-168d-4e8a-920f-fa2fc8e6f609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07903016-4f2b-4030-9f6b-e99d19afb5d6"/>
  </ds:schemaRefs>
</ds:datastoreItem>
</file>

<file path=customXml/itemProps3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</Template>
  <TotalTime>184</TotalTime>
  <Words>777</Words>
  <Application>Microsoft Office PowerPoint</Application>
  <PresentationFormat>Widescreen</PresentationFormat>
  <Paragraphs>151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Courier New</vt:lpstr>
      <vt:lpstr>Graphik</vt:lpstr>
      <vt:lpstr>Graphik Regular</vt:lpstr>
      <vt:lpstr>Times New Roman</vt:lpstr>
      <vt:lpstr>Wingdings</vt:lpstr>
      <vt:lpstr>Title Master</vt:lpstr>
      <vt:lpstr>Content Layouts</vt:lpstr>
      <vt:lpstr>PowerPoint Presentation</vt:lpstr>
      <vt:lpstr>PowerPoint Presentation</vt:lpstr>
      <vt:lpstr>Architecture Overview</vt:lpstr>
      <vt:lpstr>Architecture Overview</vt:lpstr>
      <vt:lpstr>Architecture Overview - Role of Driver</vt:lpstr>
      <vt:lpstr>Architecture Overview - Role of Driver</vt:lpstr>
      <vt:lpstr>Architecture Overview - Role of Executors</vt:lpstr>
      <vt:lpstr>Architecture Overview - Role of Cluster Manager</vt:lpstr>
      <vt:lpstr>Architecture Overview - Role of Cluster Manager</vt:lpstr>
      <vt:lpstr>Spark Cluster Setup</vt:lpstr>
      <vt:lpstr>Spark Shell</vt:lpstr>
      <vt:lpstr>Spark Context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Yogasundaram, Karthigayen</dc:creator>
  <cp:lastModifiedBy>Yogesh Goradia, Foram</cp:lastModifiedBy>
  <cp:revision>19</cp:revision>
  <dcterms:created xsi:type="dcterms:W3CDTF">2020-09-14T07:46:07Z</dcterms:created>
  <dcterms:modified xsi:type="dcterms:W3CDTF">2022-10-19T05:06:34Z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0x010100FE27F44C44B1724A8E483E61CB911426</vt:lpwstr>
  </property>
</Properties>
</file>